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1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0" x="0"/>
            <a:ext cy="5176499" cx="9144000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/>
          <p:nvPr/>
        </p:nvSpPr>
        <p:spPr>
          <a:xfrm flipH="1">
            <a:off y="12039" x="-3832"/>
            <a:ext cy="5165065" cx="10925833"/>
          </a:xfrm>
          <a:custGeom>
            <a:pathLst>
              <a:path w="24279631" extrusionOk="0" h="6863875">
                <a:moveTo>
                  <a:pt y="0" x="9291599"/>
                </a:moveTo>
                <a:lnTo>
                  <a:pt y="5875" x="24279631"/>
                </a:lnTo>
                <a:lnTo>
                  <a:pt y="6863875" x="24250422"/>
                </a:lnTo>
                <a:lnTo>
                  <a:pt y="6858000" x="8740466"/>
                </a:lnTo>
                <a:cubicBezTo>
                  <a:pt y="3062308" x="0"/>
                  <a:pt y="312298" x="7449035"/>
                  <a:pt y="0" x="9291599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y="660" x="14659"/>
            <a:ext cy="5165065" cx="10500940"/>
          </a:xfrm>
          <a:custGeom>
            <a:pathLst>
              <a:path w="24279631" extrusionOk="0" h="6863875">
                <a:moveTo>
                  <a:pt y="0" x="9291599"/>
                </a:moveTo>
                <a:lnTo>
                  <a:pt y="5875" x="24279631"/>
                </a:lnTo>
                <a:lnTo>
                  <a:pt y="6863875" x="24250422"/>
                </a:lnTo>
                <a:lnTo>
                  <a:pt y="6858000" x="8740466"/>
                </a:lnTo>
                <a:cubicBezTo>
                  <a:pt y="3062308" x="0"/>
                  <a:pt y="312298" x="7449035"/>
                  <a:pt y="0" x="9291599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y="-661" x="-846666"/>
            <a:ext cy="5176308" cx="2167466"/>
          </a:xfrm>
          <a:custGeom>
            <a:pathLst>
              <a:path w="2167467" extrusionOk="0" h="6180667">
                <a:moveTo>
                  <a:pt y="0" x="939800"/>
                </a:moveTo>
                <a:lnTo>
                  <a:pt y="5881" x="1905000"/>
                </a:lnTo>
                <a:cubicBezTo>
                  <a:pt y="1035992" x="2167467"/>
                  <a:pt y="1848556" x="0"/>
                  <a:pt y="6180667" x="1896533"/>
                </a:cubicBezTo>
                <a:lnTo>
                  <a:pt y="6180667" x="939800"/>
                </a:lnTo>
                <a:lnTo>
                  <a:pt y="0" x="93980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 rot="10800000" flipH="1">
            <a:off y="131" x="-524933"/>
            <a:ext cy="5176308" cx="1403434"/>
          </a:xfrm>
          <a:custGeom>
            <a:pathLst>
              <a:path w="2167467" extrusionOk="0" h="6180667">
                <a:moveTo>
                  <a:pt y="0" x="939800"/>
                </a:moveTo>
                <a:lnTo>
                  <a:pt y="5881" x="1905000"/>
                </a:lnTo>
                <a:cubicBezTo>
                  <a:pt y="1035992" x="2167467"/>
                  <a:pt y="1848556" x="0"/>
                  <a:pt y="6180667" x="1896533"/>
                </a:cubicBezTo>
                <a:lnTo>
                  <a:pt y="6180667" x="939800"/>
                </a:lnTo>
                <a:lnTo>
                  <a:pt y="0" x="93980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 txBox="1"/>
          <p:nvPr>
            <p:ph type="ctrTitle"/>
          </p:nvPr>
        </p:nvSpPr>
        <p:spPr>
          <a:xfrm>
            <a:off y="1242060" x="1082040"/>
            <a:ext cy="1102500" cx="70509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y="2423159" x="1082040"/>
            <a:ext cy="694199" cx="70358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/>
          <p:nvPr/>
        </p:nvSpPr>
        <p:spPr>
          <a:xfrm rot="10800000" flipH="1">
            <a:off y="-16424" x="-348182"/>
            <a:ext cy="5159924" cx="1723519"/>
          </a:xfrm>
          <a:custGeom>
            <a:pathLst>
              <a:path w="4476675" extrusionOk="0" h="6879900">
                <a:moveTo>
                  <a:pt y="16025" x="4476676"/>
                </a:moveTo>
                <a:lnTo>
                  <a:pt y="0" x="879695"/>
                </a:lnTo>
                <a:cubicBezTo>
                  <a:pt y="2293300" x="886211"/>
                  <a:pt y="4586600" x="892726"/>
                  <a:pt y="6879900" x="899242"/>
                </a:cubicBezTo>
                <a:lnTo>
                  <a:pt y="6861462" x="3909760"/>
                </a:lnTo>
                <a:cubicBezTo>
                  <a:pt y="3547544" x="0"/>
                  <a:pt y="1824359" x="1695771"/>
                  <a:pt y="16025" x="447667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/>
          <p:nvPr/>
        </p:nvSpPr>
        <p:spPr>
          <a:xfrm rot="10800000" flipH="1">
            <a:off y="774" x="-1118653"/>
            <a:ext cy="5142725" cx="3100650"/>
          </a:xfrm>
          <a:custGeom>
            <a:pathLst>
              <a:path w="8053639" extrusionOk="0" h="6879900">
                <a:moveTo>
                  <a:pt y="16025" x="4696126"/>
                </a:moveTo>
                <a:lnTo>
                  <a:pt y="0" x="2920537"/>
                </a:lnTo>
                <a:cubicBezTo>
                  <a:pt y="2293300" x="2927053"/>
                  <a:pt y="4586600" x="2933568"/>
                  <a:pt y="6879900" x="2940084"/>
                </a:cubicBezTo>
                <a:lnTo>
                  <a:pt y="6861462" x="4085318"/>
                </a:lnTo>
                <a:cubicBezTo>
                  <a:pt y="4651267" x="8053639"/>
                  <a:pt y="3113439" x="0"/>
                  <a:pt y="16025" x="469612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/>
          <p:nvPr/>
        </p:nvSpPr>
        <p:spPr>
          <a:xfrm rot="10800000">
            <a:off y="-9550" x="8088846"/>
            <a:ext cy="5153050" cx="1100667"/>
          </a:xfrm>
          <a:custGeom>
            <a:pathLst>
              <a:path w="1100668" extrusionOk="0" h="6916846">
                <a:moveTo>
                  <a:pt y="11711" x="0"/>
                </a:moveTo>
                <a:lnTo>
                  <a:pt y="0" x="956734"/>
                </a:lnTo>
                <a:cubicBezTo>
                  <a:pt y="3419922" x="33869"/>
                  <a:pt y="4504457" x="220135"/>
                  <a:pt y="6916846" x="1100668"/>
                </a:cubicBezTo>
                <a:lnTo>
                  <a:pt y="6916846" x="0"/>
                </a:lnTo>
                <a:lnTo>
                  <a:pt y="11711" x="0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/>
          <p:nvPr/>
        </p:nvSpPr>
        <p:spPr>
          <a:xfrm rot="10800000" flipH="1">
            <a:off y="-16424" x="-348182"/>
            <a:ext cy="5159924" cx="1723519"/>
          </a:xfrm>
          <a:custGeom>
            <a:pathLst>
              <a:path w="4476675" extrusionOk="0" h="6879900">
                <a:moveTo>
                  <a:pt y="16025" x="4476676"/>
                </a:moveTo>
                <a:lnTo>
                  <a:pt y="0" x="879695"/>
                </a:lnTo>
                <a:cubicBezTo>
                  <a:pt y="2293300" x="886211"/>
                  <a:pt y="4586600" x="892726"/>
                  <a:pt y="6879900" x="899242"/>
                </a:cubicBezTo>
                <a:lnTo>
                  <a:pt y="6861462" x="3909760"/>
                </a:lnTo>
                <a:cubicBezTo>
                  <a:pt y="3547544" x="0"/>
                  <a:pt y="1824359" x="1695771"/>
                  <a:pt y="16025" x="447667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/>
          <p:nvPr/>
        </p:nvSpPr>
        <p:spPr>
          <a:xfrm rot="10800000" flipH="1">
            <a:off y="774" x="-1118653"/>
            <a:ext cy="5142725" cx="3100650"/>
          </a:xfrm>
          <a:custGeom>
            <a:pathLst>
              <a:path w="8053639" extrusionOk="0" h="6879900">
                <a:moveTo>
                  <a:pt y="16025" x="4696126"/>
                </a:moveTo>
                <a:lnTo>
                  <a:pt y="0" x="2920537"/>
                </a:lnTo>
                <a:cubicBezTo>
                  <a:pt y="2293300" x="2927053"/>
                  <a:pt y="4586600" x="2933568"/>
                  <a:pt y="6879900" x="2940084"/>
                </a:cubicBezTo>
                <a:lnTo>
                  <a:pt y="6861462" x="4085318"/>
                </a:lnTo>
                <a:cubicBezTo>
                  <a:pt y="4651267" x="8053639"/>
                  <a:pt y="3113439" x="0"/>
                  <a:pt y="16025" x="469612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/>
          <p:nvPr/>
        </p:nvSpPr>
        <p:spPr>
          <a:xfrm rot="10800000">
            <a:off y="-9550" x="8088846"/>
            <a:ext cy="5153050" cx="1100667"/>
          </a:xfrm>
          <a:custGeom>
            <a:pathLst>
              <a:path w="1100668" extrusionOk="0" h="6916846">
                <a:moveTo>
                  <a:pt y="11711" x="0"/>
                </a:moveTo>
                <a:lnTo>
                  <a:pt y="0" x="956734"/>
                </a:lnTo>
                <a:cubicBezTo>
                  <a:pt y="3419922" x="33869"/>
                  <a:pt y="4504457" x="220135"/>
                  <a:pt y="6916846" x="1100668"/>
                </a:cubicBezTo>
                <a:lnTo>
                  <a:pt y="6916846" x="0"/>
                </a:lnTo>
                <a:lnTo>
                  <a:pt y="11711" x="0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y="1244242" x="457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y="1244242" x="4648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/>
          <p:nvPr/>
        </p:nvSpPr>
        <p:spPr>
          <a:xfrm rot="10800000" flipH="1">
            <a:off y="-16424" x="-348182"/>
            <a:ext cy="5159924" cx="1723519"/>
          </a:xfrm>
          <a:custGeom>
            <a:pathLst>
              <a:path w="4476675" extrusionOk="0" h="6879900">
                <a:moveTo>
                  <a:pt y="16025" x="4476676"/>
                </a:moveTo>
                <a:lnTo>
                  <a:pt y="0" x="879695"/>
                </a:lnTo>
                <a:cubicBezTo>
                  <a:pt y="2293300" x="886211"/>
                  <a:pt y="4586600" x="892726"/>
                  <a:pt y="6879900" x="899242"/>
                </a:cubicBezTo>
                <a:lnTo>
                  <a:pt y="6861462" x="3909760"/>
                </a:lnTo>
                <a:cubicBezTo>
                  <a:pt y="3547544" x="0"/>
                  <a:pt y="1824359" x="1695771"/>
                  <a:pt y="16025" x="447667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 rot="10800000" flipH="1">
            <a:off y="774" x="-1118653"/>
            <a:ext cy="5142725" cx="3100650"/>
          </a:xfrm>
          <a:custGeom>
            <a:pathLst>
              <a:path w="8053639" extrusionOk="0" h="6879900">
                <a:moveTo>
                  <a:pt y="16025" x="4696126"/>
                </a:moveTo>
                <a:lnTo>
                  <a:pt y="0" x="2920537"/>
                </a:lnTo>
                <a:cubicBezTo>
                  <a:pt y="2293300" x="2927053"/>
                  <a:pt y="4586600" x="2933568"/>
                  <a:pt y="6879900" x="2940084"/>
                </a:cubicBezTo>
                <a:lnTo>
                  <a:pt y="6861462" x="4085318"/>
                </a:lnTo>
                <a:cubicBezTo>
                  <a:pt y="4651267" x="8053639"/>
                  <a:pt y="3113439" x="0"/>
                  <a:pt y="16025" x="469612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/>
          <p:nvPr/>
        </p:nvSpPr>
        <p:spPr>
          <a:xfrm rot="10800000">
            <a:off y="-9550" x="8088846"/>
            <a:ext cy="5153050" cx="1100667"/>
          </a:xfrm>
          <a:custGeom>
            <a:pathLst>
              <a:path w="1100668" extrusionOk="0" h="6916846">
                <a:moveTo>
                  <a:pt y="11711" x="0"/>
                </a:moveTo>
                <a:lnTo>
                  <a:pt y="0" x="956734"/>
                </a:lnTo>
                <a:cubicBezTo>
                  <a:pt y="3419922" x="33869"/>
                  <a:pt y="4504457" x="220135"/>
                  <a:pt y="6916846" x="1100668"/>
                </a:cubicBezTo>
                <a:lnTo>
                  <a:pt y="6916846" x="0"/>
                </a:lnTo>
                <a:lnTo>
                  <a:pt y="11711" x="0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34" name="Shape 34"/>
          <p:cNvGrpSpPr/>
          <p:nvPr/>
        </p:nvGrpSpPr>
        <p:grpSpPr>
          <a:xfrm>
            <a:off y="3700039" x="-6264"/>
            <a:ext cy="2325488" cx="9150267"/>
            <a:chOff y="4933386" x="-6264"/>
            <a:chExt cy="3100650" cx="9150267"/>
          </a:xfrm>
        </p:grpSpPr>
        <p:sp>
          <p:nvSpPr>
            <p:cNvPr id="35" name="Shape 35"/>
            <p:cNvSpPr/>
            <p:nvPr/>
          </p:nvSpPr>
          <p:spPr>
            <a:xfrm>
              <a:off y="5537200" x="-7"/>
              <a:ext cy="1574769" cx="9144008"/>
            </a:xfrm>
            <a:custGeom>
              <a:pathLst>
                <a:path w="9144009" extrusionOk="0" h="1257301">
                  <a:moveTo>
                    <a:pt y="266700" x="5"/>
                  </a:moveTo>
                  <a:cubicBezTo>
                    <a:pt y="1257301" x="8115305"/>
                    <a:pt y="0" x="7620009"/>
                    <a:pt y="186267" x="9144009"/>
                  </a:cubicBezTo>
                  <a:cubicBezTo>
                    <a:pt y="441678" x="9144008"/>
                    <a:pt y="818763" x="9143998"/>
                    <a:pt y="1074174" x="9143997"/>
                  </a:cubicBezTo>
                  <a:lnTo>
                    <a:pt y="1086874" x="0"/>
                  </a:lnTo>
                  <a:cubicBezTo>
                    <a:pt y="854041" x="0"/>
                    <a:pt y="499533" x="5"/>
                    <a:pt y="266700" x="5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t="50%" b="50%" r="50%" l="50%"/>
              </a:path>
              <a:tileRect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5400000" flipH="1">
              <a:off y="1908578" x="3018543"/>
              <a:ext cy="9150266" cx="3100650"/>
            </a:xfrm>
            <a:custGeom>
              <a:pathLst>
                <a:path w="8053639" extrusionOk="0" h="6879900">
                  <a:moveTo>
                    <a:pt y="16025" x="4696126"/>
                  </a:moveTo>
                  <a:lnTo>
                    <a:pt y="0" x="2920537"/>
                  </a:lnTo>
                  <a:cubicBezTo>
                    <a:pt y="2293300" x="2927053"/>
                    <a:pt y="4586600" x="2933568"/>
                    <a:pt y="6879900" x="2940084"/>
                  </a:cubicBezTo>
                  <a:lnTo>
                    <a:pt y="6861462" x="4085318"/>
                  </a:lnTo>
                  <a:cubicBezTo>
                    <a:pt y="4651267" x="8053639"/>
                    <a:pt y="3113439" x="0"/>
                    <a:pt y="16025" x="4696126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%" r="100%"/>
              </a:path>
              <a:tileRect b="-100%" l="-100%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y="5740400" x="-7"/>
              <a:ext cy="1574769" cx="9144010"/>
            </a:xfrm>
            <a:custGeom>
              <a:pathLst>
                <a:path w="9144011" extrusionOk="0" h="1257301">
                  <a:moveTo>
                    <a:pt y="266700" x="7"/>
                  </a:moveTo>
                  <a:cubicBezTo>
                    <a:pt y="1257301" x="8115307"/>
                    <a:pt y="0" x="7620011"/>
                    <a:pt y="186267" x="9144011"/>
                  </a:cubicBezTo>
                  <a:lnTo>
                    <a:pt y="921775" x="9144011"/>
                  </a:lnTo>
                  <a:lnTo>
                    <a:pt y="931914" x="0"/>
                  </a:lnTo>
                  <a:cubicBezTo>
                    <a:pt y="699081" x="0"/>
                    <a:pt y="499533" x="7"/>
                    <a:pt y="266700" x="7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t="50%" b="50%" r="50%" l="50%"/>
              </a:path>
              <a:tileRect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Shape 38"/>
          <p:cNvSpPr txBox="1"/>
          <p:nvPr>
            <p:ph idx="1" type="body"/>
          </p:nvPr>
        </p:nvSpPr>
        <p:spPr>
          <a:xfrm>
            <a:off y="4025503" x="1792288"/>
            <a:ext cy="603599" cx="5486399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95400" x="457200"/>
            <a:ext cy="33945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ctrTitle"/>
          </p:nvPr>
        </p:nvSpPr>
        <p:spPr>
          <a:xfrm>
            <a:off y="773320" x="1082050"/>
            <a:ext cy="1571099" cx="7050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Taking a Close Look at Mothers and Pirates</a:t>
            </a:r>
          </a:p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y="2423159" x="1082040"/>
            <a:ext cy="694199" cx="7035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Mary Cassatt, Howard Pyle, and NC Wyeth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y="277925" x="152850"/>
            <a:ext cy="2123100" cx="2519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3000" lang="en"/>
              <a:t>Howard Pyle, 1909</a:t>
            </a:r>
          </a:p>
          <a:p>
            <a:pPr>
              <a:spcBef>
                <a:spcPts val="0"/>
              </a:spcBef>
              <a:buNone/>
            </a:pPr>
            <a:r>
              <a:rPr sz="3000" lang="en"/>
              <a:t>Marooned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22000" x="2672105"/>
            <a:ext cy="4217924" cx="632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y="205974" x="457200"/>
            <a:ext cy="3094199" cx="25011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3000" lang="en"/>
              <a:t>NC Wyeth,</a:t>
            </a:r>
          </a:p>
          <a:p>
            <a:pPr rtl="0">
              <a:spcBef>
                <a:spcPts val="0"/>
              </a:spcBef>
              <a:buNone/>
            </a:pPr>
            <a:r>
              <a:rPr sz="3000" lang="en"/>
              <a:t>1913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The Wreck of the “Covenant”</a:t>
            </a:r>
          </a:p>
          <a:p>
            <a:pPr>
              <a:spcBef>
                <a:spcPts val="0"/>
              </a:spcBef>
              <a:buNone/>
            </a:pPr>
            <a:r>
              <a:rPr sz="2400" lang="en" i="1"/>
              <a:t>Kidnapped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1950" x="2958300"/>
            <a:ext cy="5143500" cx="3536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y="205975" x="457200"/>
            <a:ext cy="3085199" cx="25011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3000" lang="en"/>
              <a:t>Howard Pyle, </a:t>
            </a:r>
          </a:p>
          <a:p>
            <a:pPr rtl="0">
              <a:spcBef>
                <a:spcPts val="0"/>
              </a:spcBef>
              <a:buNone/>
            </a:pPr>
            <a:r>
              <a:rPr sz="3000" lang="en"/>
              <a:t>1911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/>
              <a:t>“One more step, Mr. Hands,” said I, “and I’ll blow your brains out.” </a:t>
            </a:r>
            <a:r>
              <a:rPr sz="1800" lang="en" i="1"/>
              <a:t>Treasure Island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3073229"/>
            <a:ext cy="5143500" cx="4202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y="205966" x="457200"/>
            <a:ext cy="3390900" cx="240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3000" lang="en"/>
              <a:t>Howard Pyle, 1911</a:t>
            </a:r>
          </a:p>
          <a:p>
            <a:pPr>
              <a:spcBef>
                <a:spcPts val="0"/>
              </a:spcBef>
              <a:buNone/>
            </a:pPr>
            <a:r>
              <a:rPr sz="1800" lang="en"/>
              <a:t>All day he hung round the cove, or upon the cliffs, with a brass telescope. </a:t>
            </a:r>
            <a:r>
              <a:rPr sz="1800" lang="en" i="1"/>
              <a:t>Treasure Island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6799" x="2972250"/>
            <a:ext cy="5086700" cx="4206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ctrTitle"/>
          </p:nvPr>
        </p:nvSpPr>
        <p:spPr>
          <a:xfrm>
            <a:off y="1242060" x="1082040"/>
            <a:ext cy="1102500" cx="7050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sz="1000" lang="en"/>
              <a:t>Attention: Startling stat, anecdote, quote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000"/>
          </a:p>
          <a:p>
            <a:pPr rtl="0" lv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sz="1000" lang="en"/>
              <a:t>Need: What do I want my students to know? What hasn’t been drawn out?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000"/>
          </a:p>
          <a:p>
            <a:pPr rtl="0" lv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sz="1000" lang="en"/>
              <a:t>Satisfaction: What strategies will I use to draw it out?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000"/>
          </a:p>
          <a:p>
            <a:pPr rtl="0" lv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sz="1000" lang="en"/>
              <a:t>Vision: What are my exercises for my students?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000"/>
          </a:p>
          <a:p>
            <a:pPr>
              <a:spcBef>
                <a:spcPts val="0"/>
              </a:spcBef>
              <a:buNone/>
            </a:pPr>
            <a:r>
              <a:rPr sz="1000" lang="en"/>
              <a:t>Action: What am I going to do, read, talk with my team, have a dialog with fellows.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y="205975" x="457200"/>
            <a:ext cy="2123100" cx="3085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3000" lang="en"/>
              <a:t>Mary Cassatt</a:t>
            </a:r>
          </a:p>
          <a:p>
            <a:pPr>
              <a:spcBef>
                <a:spcPts val="0"/>
              </a:spcBef>
              <a:buNone/>
            </a:pPr>
            <a:r>
              <a:rPr sz="3000" lang="en"/>
              <a:t>Margo in an Orange Dress</a:t>
            </a:r>
          </a:p>
        </p:txBody>
      </p:sp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2950" x="3635474"/>
            <a:ext cy="5143498" cx="426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205967" x="457200"/>
            <a:ext cy="3123900" cx="22409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Mary Cassatt, </a:t>
            </a:r>
            <a:r>
              <a:rPr sz="3000" lang="en">
                <a:solidFill>
                  <a:schemeClr val="dk2"/>
                </a:solidFill>
              </a:rPr>
              <a:t>1878,</a:t>
            </a:r>
          </a:p>
          <a:p>
            <a:pPr>
              <a:spcBef>
                <a:spcPts val="0"/>
              </a:spcBef>
              <a:buNone/>
            </a:pPr>
            <a:r>
              <a:rPr sz="3000" lang="en"/>
              <a:t>Little Girl in a Blue Armchair 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0712" x="2432625"/>
            <a:ext cy="4602075" cx="671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y="205976" x="457200"/>
            <a:ext cy="2861999" cx="24212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Mary Cassatt</a:t>
            </a:r>
          </a:p>
          <a:p>
            <a:pPr rtl="0">
              <a:spcBef>
                <a:spcPts val="0"/>
              </a:spcBef>
              <a:buNone/>
            </a:pPr>
            <a:r>
              <a:rPr sz="3000" lang="en"/>
              <a:t>1893,</a:t>
            </a:r>
          </a:p>
          <a:p>
            <a:pPr>
              <a:spcBef>
                <a:spcPts val="0"/>
              </a:spcBef>
              <a:buNone/>
            </a:pPr>
            <a:r>
              <a:rPr sz="3000" lang="en"/>
              <a:t>The Child’s Bath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3239881"/>
            <a:ext cy="5143500" cx="3386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y="205975" x="457200"/>
            <a:ext cy="2932200" cx="3094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3000" lang="en"/>
              <a:t>Mary Cassatt 1884</a:t>
            </a:r>
          </a:p>
          <a:p>
            <a:pPr>
              <a:spcBef>
                <a:spcPts val="0"/>
              </a:spcBef>
              <a:buNone/>
            </a:pPr>
            <a:r>
              <a:rPr sz="3000" lang="en"/>
              <a:t>Children Playing on the Beach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8453" x="3873203"/>
            <a:ext cy="4991599" cx="383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y="205975" x="457200"/>
            <a:ext cy="2284800" cx="2941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3000" lang="en"/>
              <a:t>Mary Cassatt, 1900</a:t>
            </a:r>
          </a:p>
          <a:p>
            <a:pPr>
              <a:spcBef>
                <a:spcPts val="0"/>
              </a:spcBef>
              <a:buNone/>
            </a:pPr>
            <a:r>
              <a:rPr sz="3000" lang="en"/>
              <a:t>Young Mother Sewing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3524836"/>
            <a:ext cy="5143499" cx="410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y="205975" x="457200"/>
            <a:ext cy="2123100" cx="3301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3000" lang="en"/>
              <a:t>Howard Pyle, 1907</a:t>
            </a:r>
          </a:p>
          <a:p>
            <a:pPr rtl="0">
              <a:spcBef>
                <a:spcPts val="0"/>
              </a:spcBef>
              <a:buNone/>
            </a:pPr>
            <a:r>
              <a:rPr sz="3000" lang="en"/>
              <a:t>Captain Keitt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3531334"/>
            <a:ext cy="5143500" cx="3142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98925" x="457200"/>
            <a:ext cy="3623700" cx="2887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Howard Pyle, 1905,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The Buccaneer Was a 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Picturesque Fellow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3769849"/>
            <a:ext cy="5143499" cx="30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